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EA891A15-9B04-4D81-951F-3FD3757DECE9}" type="datetimeFigureOut">
              <a:rPr lang="en-US" smtClean="0"/>
              <a:t>3/25/2018</a:t>
            </a:fld>
            <a:endParaRPr lang="en-US"/>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6E693B4A-1A8D-4F1E-ABD3-4E548551C930}"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9967272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A891A15-9B04-4D81-951F-3FD3757DECE9}" type="datetimeFigureOut">
              <a:rPr lang="en-US" smtClean="0"/>
              <a:t>3/25/2018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93B4A-1A8D-4F1E-ABD3-4E548551C930}" type="slidenum">
              <a:rPr lang="en-US" smtClean="0"/>
              <a:t>‹#›</a:t>
            </a:fld>
            <a:endParaRPr lang="en-US"/>
          </a:p>
        </p:txBody>
      </p:sp>
    </p:spTree>
    <p:extLst>
      <p:ext uri="{BB962C8B-B14F-4D97-AF65-F5344CB8AC3E}">
        <p14:creationId xmlns:p14="http://schemas.microsoft.com/office/powerpoint/2010/main" val="187503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A891A15-9B04-4D81-951F-3FD3757DECE9}" type="datetimeFigureOut">
              <a:rPr lang="en-US" smtClean="0"/>
              <a:t>3/25/2018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93B4A-1A8D-4F1E-ABD3-4E548551C930}" type="slidenum">
              <a:rPr lang="en-US" smtClean="0"/>
              <a:t>‹#›</a:t>
            </a:fld>
            <a:endParaRPr lang="en-US"/>
          </a:p>
        </p:txBody>
      </p:sp>
    </p:spTree>
    <p:extLst>
      <p:ext uri="{BB962C8B-B14F-4D97-AF65-F5344CB8AC3E}">
        <p14:creationId xmlns:p14="http://schemas.microsoft.com/office/powerpoint/2010/main" val="2542033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A891A15-9B04-4D81-951F-3FD3757DECE9}" type="datetimeFigureOut">
              <a:rPr lang="en-US" smtClean="0"/>
              <a:t>3/25/2018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93B4A-1A8D-4F1E-ABD3-4E548551C930}" type="slidenum">
              <a:rPr lang="en-US" smtClean="0"/>
              <a:t>‹#›</a:t>
            </a:fld>
            <a:endParaRPr lang="en-US"/>
          </a:p>
        </p:txBody>
      </p:sp>
    </p:spTree>
    <p:extLst>
      <p:ext uri="{BB962C8B-B14F-4D97-AF65-F5344CB8AC3E}">
        <p14:creationId xmlns:p14="http://schemas.microsoft.com/office/powerpoint/2010/main" val="4293802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smtClean="0"/>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891A15-9B04-4D81-951F-3FD3757DECE9}" type="datetimeFigureOut">
              <a:rPr lang="en-US" smtClean="0"/>
              <a:t>3/25/2018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93B4A-1A8D-4F1E-ABD3-4E548551C930}"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98708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A891A15-9B04-4D81-951F-3FD3757DECE9}" type="datetimeFigureOut">
              <a:rPr lang="en-US" smtClean="0"/>
              <a:t>3/25/2018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693B4A-1A8D-4F1E-ABD3-4E548551C930}" type="slidenum">
              <a:rPr lang="en-US" smtClean="0"/>
              <a:t>‹#›</a:t>
            </a:fld>
            <a:endParaRPr lang="en-US"/>
          </a:p>
        </p:txBody>
      </p:sp>
    </p:spTree>
    <p:extLst>
      <p:ext uri="{BB962C8B-B14F-4D97-AF65-F5344CB8AC3E}">
        <p14:creationId xmlns:p14="http://schemas.microsoft.com/office/powerpoint/2010/main" val="1246669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smtClean="0"/>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A891A15-9B04-4D81-951F-3FD3757DECE9}" type="datetimeFigureOut">
              <a:rPr lang="en-US" smtClean="0"/>
              <a:t>3/25/2018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693B4A-1A8D-4F1E-ABD3-4E548551C930}" type="slidenum">
              <a:rPr lang="en-US" smtClean="0"/>
              <a:t>‹#›</a:t>
            </a:fld>
            <a:endParaRPr lang="en-US"/>
          </a:p>
        </p:txBody>
      </p:sp>
    </p:spTree>
    <p:extLst>
      <p:ext uri="{BB962C8B-B14F-4D97-AF65-F5344CB8AC3E}">
        <p14:creationId xmlns:p14="http://schemas.microsoft.com/office/powerpoint/2010/main" val="2362365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A891A15-9B04-4D81-951F-3FD3757DECE9}" type="datetimeFigureOut">
              <a:rPr lang="en-US" smtClean="0"/>
              <a:t>3/25/2018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693B4A-1A8D-4F1E-ABD3-4E548551C930}" type="slidenum">
              <a:rPr lang="en-US" smtClean="0"/>
              <a:t>‹#›</a:t>
            </a:fld>
            <a:endParaRPr lang="en-US"/>
          </a:p>
        </p:txBody>
      </p:sp>
    </p:spTree>
    <p:extLst>
      <p:ext uri="{BB962C8B-B14F-4D97-AF65-F5344CB8AC3E}">
        <p14:creationId xmlns:p14="http://schemas.microsoft.com/office/powerpoint/2010/main" val="3161886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891A15-9B04-4D81-951F-3FD3757DECE9}" type="datetimeFigureOut">
              <a:rPr lang="en-US" smtClean="0"/>
              <a:t>3/25/2018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693B4A-1A8D-4F1E-ABD3-4E548551C930}" type="slidenum">
              <a:rPr lang="en-US" smtClean="0"/>
              <a:t>‹#›</a:t>
            </a:fld>
            <a:endParaRPr lang="en-US"/>
          </a:p>
        </p:txBody>
      </p:sp>
    </p:spTree>
    <p:extLst>
      <p:ext uri="{BB962C8B-B14F-4D97-AF65-F5344CB8AC3E}">
        <p14:creationId xmlns:p14="http://schemas.microsoft.com/office/powerpoint/2010/main" val="1840624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891A15-9B04-4D81-951F-3FD3757DECE9}" type="datetimeFigureOut">
              <a:rPr lang="en-US" smtClean="0"/>
              <a:t>3/25/2018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693B4A-1A8D-4F1E-ABD3-4E548551C930}" type="slidenum">
              <a:rPr lang="en-US" smtClean="0"/>
              <a:t>‹#›</a:t>
            </a:fld>
            <a:endParaRPr lang="en-US"/>
          </a:p>
        </p:txBody>
      </p:sp>
    </p:spTree>
    <p:extLst>
      <p:ext uri="{BB962C8B-B14F-4D97-AF65-F5344CB8AC3E}">
        <p14:creationId xmlns:p14="http://schemas.microsoft.com/office/powerpoint/2010/main" val="1369251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891A15-9B04-4D81-951F-3FD3757DECE9}" type="datetimeFigureOut">
              <a:rPr lang="en-US" smtClean="0"/>
              <a:t>3/25/2018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693B4A-1A8D-4F1E-ABD3-4E548551C930}" type="slidenum">
              <a:rPr lang="en-US" smtClean="0"/>
              <a:t>‹#›</a:t>
            </a:fld>
            <a:endParaRPr lang="en-US"/>
          </a:p>
        </p:txBody>
      </p:sp>
    </p:spTree>
    <p:extLst>
      <p:ext uri="{BB962C8B-B14F-4D97-AF65-F5344CB8AC3E}">
        <p14:creationId xmlns:p14="http://schemas.microsoft.com/office/powerpoint/2010/main" val="3601127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EA891A15-9B04-4D81-951F-3FD3757DECE9}" type="datetimeFigureOut">
              <a:rPr lang="en-US" smtClean="0"/>
              <a:t>3/25/2018</a:t>
            </a:fld>
            <a:endParaRPr lang="en-US"/>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6E693B4A-1A8D-4F1E-ABD3-4E548551C930}" type="slidenum">
              <a:rPr lang="en-US" smtClean="0"/>
              <a:t>‹#›</a:t>
            </a:fld>
            <a:endParaRPr lang="en-US"/>
          </a:p>
        </p:txBody>
      </p:sp>
    </p:spTree>
    <p:extLst>
      <p:ext uri="{BB962C8B-B14F-4D97-AF65-F5344CB8AC3E}">
        <p14:creationId xmlns:p14="http://schemas.microsoft.com/office/powerpoint/2010/main" val="6436024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000" dirty="0" smtClean="0"/>
              <a:t>#semiotics</a:t>
            </a:r>
            <a:endParaRPr lang="en-US" sz="8000" dirty="0"/>
          </a:p>
        </p:txBody>
      </p:sp>
      <p:sp>
        <p:nvSpPr>
          <p:cNvPr id="3" name="Subtitle 2"/>
          <p:cNvSpPr>
            <a:spLocks noGrp="1"/>
          </p:cNvSpPr>
          <p:nvPr>
            <p:ph type="subTitle" idx="1"/>
          </p:nvPr>
        </p:nvSpPr>
        <p:spPr/>
        <p:txBody>
          <a:bodyPr>
            <a:normAutofit/>
          </a:bodyPr>
          <a:lstStyle/>
          <a:p>
            <a:r>
              <a:rPr lang="en-US" sz="4000" dirty="0" smtClean="0"/>
              <a:t>Colin Loughran</a:t>
            </a:r>
            <a:endParaRPr lang="en-US" sz="4000" dirty="0"/>
          </a:p>
        </p:txBody>
      </p:sp>
      <p:pic>
        <p:nvPicPr>
          <p:cNvPr id="4" name="Picture 3" descr="Image result for me too movement"/>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65178" y="823377"/>
            <a:ext cx="5823793" cy="2707452"/>
          </a:xfrm>
          <a:prstGeom prst="rect">
            <a:avLst/>
          </a:prstGeom>
          <a:noFill/>
          <a:ln>
            <a:noFill/>
          </a:ln>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86675" y="467590"/>
            <a:ext cx="3891221" cy="4468957"/>
          </a:xfrm>
          <a:prstGeom prst="rect">
            <a:avLst/>
          </a:prstGeom>
        </p:spPr>
      </p:pic>
      <p:sp>
        <p:nvSpPr>
          <p:cNvPr id="6" name="Oval 5"/>
          <p:cNvSpPr/>
          <p:nvPr/>
        </p:nvSpPr>
        <p:spPr>
          <a:xfrm>
            <a:off x="9008918" y="1875767"/>
            <a:ext cx="1070264" cy="602673"/>
          </a:xfrm>
          <a:prstGeom prst="ellipse">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9918962" y="3204606"/>
            <a:ext cx="1522459" cy="1496291"/>
          </a:xfrm>
          <a:prstGeom prst="ellipse">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891145" y="2430793"/>
            <a:ext cx="2109355" cy="592962"/>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829300" y="1246908"/>
            <a:ext cx="959671" cy="768927"/>
          </a:xfrm>
          <a:prstGeom prst="ellipse">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5031838" y="1532867"/>
            <a:ext cx="709274" cy="644236"/>
          </a:xfrm>
          <a:prstGeom prst="ellipse">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2262261" y="1402772"/>
            <a:ext cx="855011" cy="736659"/>
          </a:xfrm>
          <a:prstGeom prst="ellipse">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3304310" y="1381991"/>
            <a:ext cx="966300" cy="757440"/>
          </a:xfrm>
          <a:prstGeom prst="ellipse">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79991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Words can speak for themselves</a:t>
            </a:r>
            <a:endParaRPr lang="en-US" dirty="0"/>
          </a:p>
        </p:txBody>
      </p:sp>
      <p:pic>
        <p:nvPicPr>
          <p:cNvPr id="3" name="Picture 2" descr="Image result for me too movement"/>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39191" y="4335092"/>
            <a:ext cx="3730336" cy="2347771"/>
          </a:xfrm>
          <a:prstGeom prst="rect">
            <a:avLst/>
          </a:prstGeom>
          <a:noFill/>
          <a:ln>
            <a:noFill/>
          </a:ln>
        </p:spPr>
      </p:pic>
      <p:sp>
        <p:nvSpPr>
          <p:cNvPr id="4" name="TextBox 3"/>
          <p:cNvSpPr txBox="1"/>
          <p:nvPr/>
        </p:nvSpPr>
        <p:spPr>
          <a:xfrm>
            <a:off x="1261872" y="1782569"/>
            <a:ext cx="8567928" cy="707886"/>
          </a:xfrm>
          <a:prstGeom prst="rect">
            <a:avLst/>
          </a:prstGeom>
          <a:noFill/>
        </p:spPr>
        <p:txBody>
          <a:bodyPr wrap="square" rtlCol="0">
            <a:spAutoFit/>
          </a:bodyPr>
          <a:lstStyle/>
          <a:p>
            <a:r>
              <a:rPr lang="en-US" sz="2000" dirty="0" smtClean="0"/>
              <a:t>According to philosopher Roland Barthes, written words are examples of semiotics and used in his system of signifier.</a:t>
            </a:r>
            <a:endParaRPr lang="en-US" sz="2000" dirty="0"/>
          </a:p>
        </p:txBody>
      </p:sp>
      <p:sp>
        <p:nvSpPr>
          <p:cNvPr id="5" name="TextBox 4"/>
          <p:cNvSpPr txBox="1"/>
          <p:nvPr/>
        </p:nvSpPr>
        <p:spPr>
          <a:xfrm>
            <a:off x="1261872" y="2581702"/>
            <a:ext cx="8318546" cy="707886"/>
          </a:xfrm>
          <a:prstGeom prst="rect">
            <a:avLst/>
          </a:prstGeom>
          <a:noFill/>
        </p:spPr>
        <p:txBody>
          <a:bodyPr wrap="square" rtlCol="0">
            <a:spAutoFit/>
          </a:bodyPr>
          <a:lstStyle/>
          <a:p>
            <a:r>
              <a:rPr lang="en-US" sz="2000" dirty="0" smtClean="0"/>
              <a:t>The written words seen on the banners are the obvious display that makes the signifier of the images.</a:t>
            </a:r>
            <a:endParaRPr lang="en-US" sz="2000" dirty="0"/>
          </a:p>
        </p:txBody>
      </p:sp>
      <p:sp>
        <p:nvSpPr>
          <p:cNvPr id="7" name="TextBox 6"/>
          <p:cNvSpPr txBox="1"/>
          <p:nvPr/>
        </p:nvSpPr>
        <p:spPr>
          <a:xfrm>
            <a:off x="1261872" y="3319429"/>
            <a:ext cx="8141901" cy="1015663"/>
          </a:xfrm>
          <a:prstGeom prst="rect">
            <a:avLst/>
          </a:prstGeom>
          <a:noFill/>
        </p:spPr>
        <p:txBody>
          <a:bodyPr wrap="square" rtlCol="0">
            <a:spAutoFit/>
          </a:bodyPr>
          <a:lstStyle/>
          <a:p>
            <a:r>
              <a:rPr lang="en-US" sz="2000" dirty="0" smtClean="0"/>
              <a:t>In general, the written words seen is perhaps the most vital to what’s occurring in the images and informs the meaning to the viewer.</a:t>
            </a:r>
            <a:endParaRPr lang="en-US" sz="2000"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8192" y="4224479"/>
            <a:ext cx="4629219" cy="2499691"/>
          </a:xfrm>
          <a:prstGeom prst="rect">
            <a:avLst/>
          </a:prstGeom>
        </p:spPr>
      </p:pic>
    </p:spTree>
    <p:extLst>
      <p:ext uri="{BB962C8B-B14F-4D97-AF65-F5344CB8AC3E}">
        <p14:creationId xmlns:p14="http://schemas.microsoft.com/office/powerpoint/2010/main" val="2673661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Iconic Sign</a:t>
            </a:r>
            <a:endParaRPr lang="en-US" dirty="0"/>
          </a:p>
        </p:txBody>
      </p:sp>
      <p:sp>
        <p:nvSpPr>
          <p:cNvPr id="3" name="Content Placeholder 2"/>
          <p:cNvSpPr>
            <a:spLocks noGrp="1"/>
          </p:cNvSpPr>
          <p:nvPr>
            <p:ph idx="1"/>
          </p:nvPr>
        </p:nvSpPr>
        <p:spPr/>
        <p:txBody>
          <a:bodyPr>
            <a:normAutofit/>
          </a:bodyPr>
          <a:lstStyle/>
          <a:p>
            <a:r>
              <a:rPr lang="en-US" sz="2400" dirty="0" smtClean="0"/>
              <a:t>Since the written words are the signifiers, then the protest movement seen in the image is what is signified.</a:t>
            </a:r>
          </a:p>
          <a:p>
            <a:r>
              <a:rPr lang="en-US" sz="2400" dirty="0" smtClean="0"/>
              <a:t>The written words on the banner: </a:t>
            </a:r>
            <a:r>
              <a:rPr lang="en-US" sz="2400" i="1" dirty="0" smtClean="0"/>
              <a:t>Me Too </a:t>
            </a:r>
            <a:r>
              <a:rPr lang="en-US" sz="2400" dirty="0" smtClean="0"/>
              <a:t>is the signifier for the group of women together as a group taking a stance.</a:t>
            </a:r>
          </a:p>
          <a:p>
            <a:r>
              <a:rPr lang="en-US" sz="2400" dirty="0" smtClean="0"/>
              <a:t>Another use of signs seen in the image would be the facial expressions of all the women. They all have the same look signifying the bravery and activism seen for this event.</a:t>
            </a:r>
          </a:p>
        </p:txBody>
      </p:sp>
    </p:spTree>
    <p:extLst>
      <p:ext uri="{BB962C8B-B14F-4D97-AF65-F5344CB8AC3E}">
        <p14:creationId xmlns:p14="http://schemas.microsoft.com/office/powerpoint/2010/main" val="1920890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a:t>
            </a:r>
            <a:endParaRPr lang="en-US" dirty="0"/>
          </a:p>
        </p:txBody>
      </p:sp>
      <p:sp>
        <p:nvSpPr>
          <p:cNvPr id="3" name="Content Placeholder 2"/>
          <p:cNvSpPr>
            <a:spLocks noGrp="1"/>
          </p:cNvSpPr>
          <p:nvPr>
            <p:ph idx="1"/>
          </p:nvPr>
        </p:nvSpPr>
        <p:spPr/>
        <p:txBody>
          <a:bodyPr/>
          <a:lstStyle/>
          <a:p>
            <a:r>
              <a:rPr lang="en-US" sz="2400" dirty="0" smtClean="0"/>
              <a:t>These iconic signs leaves an emotional influence on its viewer by:</a:t>
            </a:r>
          </a:p>
          <a:p>
            <a:r>
              <a:rPr lang="en-US" sz="2400" dirty="0" smtClean="0"/>
              <a:t>Self awareness for a current conflict</a:t>
            </a:r>
          </a:p>
          <a:p>
            <a:r>
              <a:rPr lang="en-US" sz="2400" dirty="0" smtClean="0"/>
              <a:t>Reassured for not feeling alone</a:t>
            </a:r>
          </a:p>
          <a:p>
            <a:r>
              <a:rPr lang="en-US" sz="2400" dirty="0" smtClean="0"/>
              <a:t>Empowerment for one’s own self</a:t>
            </a:r>
          </a:p>
          <a:p>
            <a:r>
              <a:rPr lang="en-US" sz="2400" dirty="0" smtClean="0"/>
              <a:t>Bravery to stand up for a righteous cause</a:t>
            </a:r>
          </a:p>
          <a:p>
            <a:endParaRPr lang="en-US" dirty="0"/>
          </a:p>
        </p:txBody>
      </p:sp>
    </p:spTree>
    <p:extLst>
      <p:ext uri="{BB962C8B-B14F-4D97-AF65-F5344CB8AC3E}">
        <p14:creationId xmlns:p14="http://schemas.microsoft.com/office/powerpoint/2010/main" val="3793609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data:image/jpeg;base64,/9j/4AAQSkZJRgABAQAAAQABAAD/2wBDABALDA4MChAODQ4SERATGCgaGBYWGDEjJR0oOjM9PDkzODdASFxOQERXRTc4UG1RV19iZ2hnPk1xeXBkeFxlZ2P/2wBDARESEhgVGC8aGi9jQjhCY2NjY2NjY2NjY2NjY2NjY2NjY2NjY2NjY2NjY2NjY2NjY2NjY2NjY2NjY2NjY2NjY2P/wAARCAH8AlMDASIAAhEBAxEB/8QAGwAAAQUBAQAAAAAAAAAAAAAAAgABAwQFBgf/xABGEAABBAEDAgQEBAQDBAgGAwABAAIDEQQSITEFQRMiUWEGFDJxQoGRoRUjUtEzscEWYnLSByQlQ1OCkvA0NUSD4fFFY3P/xAAZAQEBAQEBAQAAAAAAAAAAAAAAAQIDBAX/xAAkEQEBAQEAAgICAgMBAQAAAAAAARECEiEDMRNBIlEyQmEEwf/aAAwDAQACEQMRAD8A4QJHlIJyN1AxTjhMUbeFUJJOmtWIIJwUwRAKhwlSNoSdsouhAUjLUJfSdstIq620YJpVmzGkYktEtSF6QcVGTZRBGTvcaVV+6tOFhQlu6ixDFH51oRwtI3VeKg+lcHlCrSCaLSLCijkIcpJn7HdVtW3uiOj6fONI9VrseC1cji5BYteDOAbuVRo5NOaQuZ6pA0uJpak+c2jusXNytd0pRRDKRM8rkOq08e7lhuNLHnqlbOWNPKzmRmk8gIasWO0tkWpMsVyqUspeoHONpgSVZyzetONypAKSjYjeKVYRPKgepXlRFbjCIhO0IqTgKh2hFaZMSqCDqUjXqvaNpRGrgzlrqWtHNYXOwPohacUvlRFnLOppWHP9RWq+S2kLKyPqKzWohTpgn7KCxifWt3F4CwsT61u4vAViNGPhE/hDHwnfwqirMszKK1ZBazcsBZ6jv8fUjKe7zq9iaXBZ2R5XWpMWeiudjd6muhjY0spRTwtoqGOe28qOfJNVay1rLy4dLiUsJ+lybJm1Wo8QW/2W45VuNl8qpZsnlKlB2VXL3BW4xWU4+YprRPG5UarIkVqO0gUalxJaYJgU6YXoWpMXJkgLTxX8lTwykFWDLY5VZkflSIIU8Wr8tsDOVXKmkFlRFtLTkFJOkgkHKdyQ5RHcLIAohwhKcKoJDadCUBByNrlCFI1XTEwche5MAk5qmmInOQh6d7VGqqdkima9Vo22rkUVolG02pWpxFSkaylERnhRFWHBRhloqub1WrZxc/wWyjEndG4W14jJBCgkbS9E+F8jX8P4osWA5v6Eq8+yvOosfLyZvCixpnyf0hhtbUfwln/JvklYGzmvDi1C/e+y7d/UMaKFsssgYJOAeT+SiwuoDOfJoic1jAKcTyT7Lc5S3I4tnwx1Uf8A04H3eP7qT/ZzrDfpx2n/AO4P7rt4p2SPe1t0zknYckf6Kcb8brXjHP8AJXnknw31oj/4S/8A7jf7qq/4Y6ze+C8/ZzT/AKrv8TqJyeoTY7YwGR3575WhSnjF87Hlh+HerM5wJvybalh6LmRm5MaVv3YV6dSQWb8etT5cedjDcwU5pB9wq2Tj0F6jJDj5A8OaNjjx5hzt2WTn/C2JkA+DI6Bx4/EFw8LHpnySz28ykjpyag1dF1T4U6riFz44RkRjvEbP6crIOA7+Gz5Ly5ksErWOic2tiOVuSsWxAx4agdJahL6QakkZtG91lMBqIA5QWp8SvGBdwtMreN018oFqy/ojw22rYwDGWjhaehmhVHCZGHLB9TVTcd12PUY2FpXJ5jAyTZFQWjaVGEYUVPG5XI37KixWYzsqiwX7KtObKkBUUqzVRJ0ySgtYg8y3cUbBYeGPMt3FGwViVfj4TvOyTOFHK+gtIhlfQKysuRWcmar3WTPIXFXCK2Q60ERIKd+5UuPHqK5denWLDJDpUM0vO6usx/LsqWTAWkrEdL9KjnanK5itoqq2PzK/jCqV1hZDdlWyRTSVcB2VTLFtK6Rmst43KiIVl7dlAQjIQEWlJoU2mwqICKTKdzFCW7oFaOMWUzWEqZjKKqLETLan8GypIR5VIByoqhJFRKryNpaMjdyqeQ2kRVSTpKqIFEo90YWQikE9JgEBWhKIBIhAIRtQ6UVUgkBTOKHVSEvtAzyovxI3FCOUFmFtq/CxUYDwr8T9lRPpSQ6yU1lGTlANrRDcoX2FFQTOq11WBK/A6V03QCXSsJNdg51f6hclPva9Jixo8fChkIDnRwMjaHcA2FrkrHPSH9RcySI0wHZx4JPP+VLfwsQ4kZDnBz3ckCv/AHyoMjPgNQY0vmZI2PTGOb9PsN1feR4wb/uk/uts9fTJ+IiI+mtY0adUg4/VT9An8TpbQTvES3/UKr8Sn+Rjt/3if2UWA89Lypsac1HI3yuPF1sVq/bEm8j6NKyBublS3pFA1zuSrL+rY2LFH8vG9/ib05xsD81mwGujZXvIxH0MMPUR4tbMNAqLi/k9dYyCJ8Mep77Ja4/SFo4eSMvGZM1um9iPQrnJtWd1Sb5fTp3Go7ANHdbHQJY3YZiZq/lk24jY36Ili115z4+mCaMnVE4Hb0Ir/VZH8WnDop6LhEGNc0n8Wk2ugyvDkxWwzNLmzEMIHa1A/pMRk1tNfzGvIPs2lzl/t2ixDnRyiLYgyOLQPQ1awPjmP/siZ4aLtlmu1rUhxnQ9QxGOogREmv6gKv8ARU/jRmroWSR2aD+hSfbPX08teo7RPKjUaEE7XFptMEkF7H6hJDVPV9vXZQ2tQKwUiiY1cjqz5AeFlSyGR5JQlCgIKQKIIwUVM0qePdVWlTxHdEWmhNIzZSR7hFI3ZZtbkU/DS0UrGlM5qz5L4ixG+ZbmMNgsfFG62cfYBbjFXLpqpZMlAqZ76aszLl53W4yqZMupyqPcieSSSoHHdVTFWMU09V+VLHtusXnWpcb0ABYo8rGD22FDiT+WitIN1xgrjeLHWdSufMNPKmYygreRDTiVW1JAV0oJjaN5tDyvRJ6cL9qcrKUJjJWk6K+yiMe/CwqpFFZVnwh6I446KmDFUU5Iq4UIiWjIzZQaFuRKhbFsjDKU2lIjZWxBR0GolG1ECsNBcVSyDZVx3dU5hyoK9JJ0lVDSIKQMtLSAsAEgEYCcIBDSi0IrStAwYE5AT2mJQRuCjKkeVGVYBKQG6elJHGSVRLCOFeibsoYoqFqw3YIgqT0mtMSgIGlFNIk51BVZXkoDi/nZcMf9cjR+4XoPW5WNfBE/cggtb78f+/uuE+H4jP8AEGEwjbxQf03XpUssDB8y9rbadOo8gXv+S1yVR6b02fFjxyWRteHF0hPIscBaAdec8f0xj/NQRdVhnzGY0DS+3FrndgKtLGnEvVc1gO8WltfktfuM9fSzPiwZOkzxh+jcX2Skx8bMaGvbHIG7CjwmzZPCwpn/ANLCqfw5FowC+t3vJ/RarlPpYh6TjRwSQ+dzHkEgn04Ty9IxZAzSHxlg0gsO9KDq+VPDhOGgxFzgGva/dXMOTwsCF2TMNRbZc81ajXtRk6BF/wBxPJHtTr3taOHiMw8Xwmb1ZJPcopZHGHXj6ZDYG26e3/K6n7O0W6vWlE2quRBlzCGaFkb9IY6M3uNt1bY+bFwA+a3Fpt2o2Q2+/wBgsrO6plYsGFHBpAfE1xcRd+yts6xjO+a8SdhYKDB62N/3WPbubF6lFkdQLy1zWsidRPB83I/ZD8WsD/h/Mvb+Uf7q7Hh4piiGlhO1Fu2ogKP4hYH9DzGnvE7/ACT9pfp4w42mCa04UUSdMkgSZOmQMQgUhQkIGCMIAEbUBBTxDdQhWccWiLcQ2RSEhSQs2Qzt3XPp15qDUUi4ptJTlpWG9T4hJK14jTFk4g3Wo000Lry49Hld5SsbKeS+lrSnylZE+7yusYQOOygcUT3UVC5yqjap2Kq1yla9WItwk+I0epXRxNqJo9lzuD552+y6FjjQWe15BLB4gKz3YlWtkVp3UjMdrm3SxMjc2uZlYWGimZytfqOFbTpG6xNTo307YhdJZjFi5p2QuYKSjfYTuOyx1CIqATglCeU4KgZ5JUdbqxSYMBPC3KlQJKdzB6KMtS1ICklJSYhYaRO4Kpzd1f0Wq00N8IqikpvAKSBwExS1JlkKk9JJUgSVhNSVIFqTEkpJIBKFGQmpUJjbKsRtUTNirDCAqJ2IrQBwTjdEFaVpUnpBG/dQvapn7FRSOARWt8Hw6uvRPPEbHO/ZbIblZUk1NMj3SBgYOGt5N/nSp/BLA/Onf2bFX6ldY6WHBwXyxM1hgqm8uI7X+q3EUekdMfg5rQ9zTcWogcg8b/mSpumMAzuoSB1iSa+OK2V/EjdZne8udKARYrS3kD91n9He2T5hw7yH/Mqf7Rnr/EuuOnGDIAY2xEhp5Lj/AGUceOYeg+MJpg7w9QAdQBP2V7qeK7LwXxs+uw5vvSpxx58/Tm4RxgwBtGR7q/ZbrE+mbLPNNiY8Lw8+dxD3m77K3mxvZ1LHHUK+XAABaDpRZfTsmLFxSGeI6IkHRv3tW587ImeGnpr34xrVrbv+QUaS9JwX4fiu8Vj45DbQzgK3mmsHIO/+G7j7LM6bFlx5zvBikiwyd2Snj7LR6i7w+nZL/SJx/ZSs/tT/AIc7M6LgGMtMscLQNY2IIVc9FdDG53geI9gaaB2dsb/elfjzDi4OCTGX6oroHe9v7qzJnBuC3I2Y5xA0uPe6I/zWdrsp4xPzGJE4Fr9Rkojtpo/urvV2CTpeSw8GN3+SijyWT9QhdqbtFekbkF3/AOlazgDhSgiwWnhP2l+nhfdEEnipHD0JCcKAkkkkUyEokxCBrTEp9JKfQgFE1NppEAgIK5jDhVAFexG8IjSgbsgnaLUsWwUGQ6is1qVHoCZzUHihIyA91MXVrEbur7iAFmY8tKy+TZajIp5KYVlSPBJVjIm8pWeHEuW4hOYXu2CXycruy0sGAOIJWvFjNrhZ66xvnnXKHDmH4U4xpv6V1pxG1wh+VYOyz+Rr8bL6ThuadT+VutipRxMDFZDhSze9WcYqzEtIpWceUaaKqZUgCo/N6XfUprWY3nsa9u6xs/Ba6yArGPnNdsSpZ3tLeVeerKlksc7RjdpPZFr2UmbWuwq4K7X3HD6Pe6JppAAjDVlUrTaNqibsiBRkThZQkJiSiRYEBItUganLUVARSie21YeKUBdSAfD9kkWtJBnJgnASUCTpJIGTIqSpAKekqRBANJqR0mIQCAjHKak45RE7FOwKCNWYwqgg1FoRtajLdkFCYUqchV/I2BWbKd1FdT8KRPf07OMbXufIWxt0c3RK6tmCx2DFhGbSQ4h1bk82P0KxPhJksPw3LJCzU98p21adu+6t4gfPlR5DmSOY+3hkbtmu2+pw9v8AJbg2cWV3iGBjSWY58MvPemgg/uqfSGBkDtNUTf7lXsVjWwyzMkbI2Z7pQ5vBBG3+SodFbpxnEm9VHfsp/tE6/wAa0w9gOkuANXV70q46nCWuLWuOk19z2r7qQyMuRunUQ3zbbfa1E2VjNA+Xjt4FlpsDbvsulcYnh6hDI/RUjXdgW7n7IsjMEEhaWEgN1WDufakNxQsZKYA1++1ixajPyUhkJjNv8znFpB9t/wAllpM3NieAWajbg0e+9WEPVf8A5Xk//wCZCWNDAWtdGxwa2iwHt32Q9YP/AGZMPUAbfdSk+1rHjZ/D4Q9rS1sY5+yjY/GmiZBJ4Yc8a9DTd97CtQtHy7GdtAH7LAwsCSWOGaAMOhxjJcd2BruQsx2XY+nsiIysIvLntAFED8ytDIcG47i703pZWHj5MYyYZzMyAA73735fyV2FhZ01jdJFjYONkDsD+Sv7Zv08YyRWVLXGt3+aAKfPbo6hkNIqpXCvzUIUX9HTJ0yKdOBaBOHUglYAnLUAdacv90DOACEJE2UggNvK0sQcLNZytPF7IjQZs1Z+U46ir90xU5WajaiqBcUweVZMKHwFUDE42roJLEEMCvMx/KgyckmiqrDpdutfJx/KdlkTDQ9UauFOG0tiHKYALK5NkxaeVOMt1crnebXWdY6h2bH6pMyGvFrlxkOcQLO63cVhEA9VnwX8ieXJa21Sl6npJARzxmisPJcWyELU41L2uT57nKlJlG+VFZKAttbnDF61ahy3Xdq83Oc5tWsceVSsepeVnS7LJrTMFqOMalbjYqxTNYpNKNrURaioaTIygVZIhEAmARtCla5SNGyRCNo2Tlqi1WeNlWcN1bkCqnlENSSKklUZ1JqT0npRTAIg1OAjaEQGlMWqaki1BBpRhqMNRBqoj0pi1TaUJaoIdKQCkLUgFQcYVqIKCMKzGEROxqJ+zUmJpTTUGflHlZrt3K9kkudpaCT6DdS4nQepZPmZiuaD3kOlTZGpGhg/EowelRYkWI17mHVqe7a79AlJ8YdSdbYRDCw/gZHt7pM+Ecw/4s7Gj0G6sx/BrSB4mU+/QNCz+SL4Vnj4o6syIxtyaaRVaBsPRRY/xL1XHGlkzC3/AHmArbHwdjD/AL6Zx/JWIvhbpkbf5kcsh7ealJ8k0vHpz8/xJ1OWw7McB/8A1jSFXi611GCvCzpmgbgXwuv/ANnOktH/AMGT93lSM6B0sD/5fH/5nlb85/bPj/xzEXxV1JsoklfBOaq5I7NLSxPjNsZvIwY3H+qNxH7FbA6P00V/2VEd/wCsov4N0x3/APGtafYp5z+08f8AjPh+NsSJxrClDD3BFlLM+McPLxjEIJ2EuBJNVV36qzN8N9Jn/wC5kiPqw1SyMz4QLd8PJe7fdrxVfmre5hOfbayfivpuWxghy8jEkZwTGS03tRpaXTep9MbhNhxepQktabs0SfXdee5PR+oYg1PhMjB3G6qtOOHVPHLGfVv9ipOpWsr1o5cgxdekSEjmI325Tx5DciJrfMHAgOv7Ly/GypsRwkwOouafQ20/2XTdG+Kp3zRwdR0FpdtKBR/NajN+nG9bjEXWsxg4EruVSC1/iiMt+IMtwHle+wRwdlkos+jJikUJKikSmJSTFAQcn1KNOoDtOEAUjBZVE0TbIWhjghQ40N1stGOGgiGJJTaVKWISFFR6U2hSJUgOFqvRN2VWIK9EFUQZEQ0lc9nxU4rq5Y7asPqMPOysGD3ThE8U5CtC1gR+LktHYLqYwA0BYnR4qt9LaDqasdLEWW9rIyVzUr9chK1erT6WaQeViArXKVIE6AFEN1tBabCdkRUsTLVlkSzQ0DFbY1RxspWGNWFExqdzUbAk4IK72hJjAiekxFSNhBRfLqSNTBZtdeeULIEToNlOAk7hTSxmTx1eypuHmWnOOVReN1qOVgQNkkVJKjKpOAnpOAoHaEbQmARtVQ4CRCIJEIgQE9JIggakJCtYuVLhy+JC7S6q3FrVi+JHChkYcEoA3OkWs22NSOe032Rtx5X/AExPP2aV1MPxJ04byYGg+rAFp4/xB0uQH+c+IDjU2lnzv9NeM/tx8HS86WtGJKR/w0tGDoHUHEB0IZ/xFdWzKwpwPDyY3A8C91YZEDp0vaRzs7lZ/JTwjm4vh14/xshrfUNaSrcXw9h1qkLpPu6gtswOoiz+aYRvAFj9lnz6rXjFSDAxcdn8jGjbX9NX+qmok8OAOwpWBEQPoNc8IZIg0UQAObBWVAyIA7h33pEYgTYs/kmElOojb2KnHtVn3UEfhij6G62Qtbp50iuFNRNbt/MpxR4o1tygDwtJOloIO5KNoaew2TnUKsEn2KTKO+lwd33VxDlgG1N/NJsbK4H2Rearq/ySaSd9v/SrImhbC0A0xp7pGGNxt0bb+6kc0VRAPsmDG19IH5rWGozjsI+hw77FVcnpGHk02WBrvXUwFXy2yDR/VET7FayJrnZ/grpUl6GOjP8AuupZ0vwG3fwsrb0cF2Z/NPQtXEecdX+FM/FaBA05ERHmI3LSubm6flws1vx5Gs9dOy9rIQOiZIwtexpaexGy1tiPDCENL1nqPwj0vNadMXgvP4mLk+p/A2bi27FcJ2DsOVdHJ0mpTz402NIWTROY4diFGGk8BUR0nAUvguTFhCAAFZxmanKEBXcFtuCJWpiQbDZXvCoJsVnlCsluyCi9lKB4VyUKo9RQJwEkTQgmiCvQNshVIgtDHbuFUTGO2rOzsQvaaC2447CaTHDgs6uPPcrHfHIQWoIMd8sgaGldnkdOa8/Smx+mMY6w1b8vSYp4eJ4UQFKSduhpWscemjZZnUW6I3G1j7rX1HMdQlMk1eiqAKWU6pXfdCAusjBgEbQmCILQtY4V+Nuyo4x3WjELCz0Q4apmMSa1TsasKENQPCs6dlFI1BTefZR6q7KaQKPSipI5iFZZLapBqmjCzW5bFwPCZ8opRgbIJOFIWo5pLVU8qSRR1utsaKkk9JIjJThJJAQUjVGFIFAQSKSSqEkmToHSKSSihThPSINVBMv7fZWYpJWAaJZGgejioWBTMCmQ2rg6tnxtaG5L/LwTuUEvxH1VrQGzCx3rlRaLUb4L7KeMPKpx8Y9VZWpsTyPUEWjb8fZ7K140LvWrCyciGgVlztpTwjXlXYx/9Ij6/mYDdz+F/ZWG/wDSJikHVgPB7U4Fee1vSejunjF16ZB8b9HkjDpWujf3Bjs/srjfinoklAZcY1exBC8mSU8IuvYouvdGkoN6lFZ23dSm/ifSyQ0Z8IN7fzAV4xR5ROZVU67Txia9udlYsbNT8qNrT3LxSYdRwXP0NzIS/wBPEC8TfqHJJ+5QCxuDwrg9w+cxfELDlw6hvp1i0TczGc0luTCffWDS8R0OoO1890rezu4X+6YPc/EZQt7PbdO17Dw5pv0K8QflZMjGtfkSua3gF5NIW5E7GgNnkaG8AOOyD3Av58zP1TEgaXO0162vFBPlXtPLuLPnK0+jz5OXPGyWaR7W705xITEtx6uJobJEjDX++ExyYw4AyRi/98LznqJ+ZzoOnwmrOuUj09Fanxr42rj2T2O+8RostId9nBG02PuvMnYsmokPeL9HFT47cmIjRPK2uKeUHd5vTsPOYW5OO1/vW65/J+CcXUX4shZf4XDZVceTLbxkzAc/WVdZPk6aORLVV9SnsZOX8LZMDSRHrb6s3WJk9Ncwm2kH3C7KTIyw06MuVp+9qn42eYiZMnxTqoBzAdq+yltajlI+muceFfxummOjS1o8giZrJsKy7vGNP5+i0DjCuKWuemeoy4otAUjuFaki0qs9bZVJVUercqqvQRo28oaRs5QWoQtLGZwqEA4WnBsApSLkQoKXTaCNTALm2hMIKcQ12U2lEAgqytoFc51qSo3BdHlGgVx/XpaBFrXP2lYJ3cUlGHI9S7xgSQTWijGpwCot4rd1qwt2VfDxrrZabMctCxasgGt3UzAkGEKRoWVKtlFIFPp2Ub27KCnI1R6VYewqMhFRhqmY1MGqVjVGj1sopVYrZQyBIzVR6ABTlidkW6rOItJSVsQiuUk1cc8QmoqZrbCIM9lUQgIwFKI/ZEIwoIgkQp/DS0IiCk4Cm8NP4aoipKlLopOGKKiAtGGoxGjDFQzQpmBC1ila1EE0IyNkzQjrZBQym7FYeXsV0GS2wViZcduUVVMLnw62jdvKEtBaCO61enx7URsVDL06QZZih008amh21+yVqM2qTaSrEsMkLyyWJzSEANfhJ/JRrAix2UkLPElJA2Cfw3yfh0t9+VcxISeBspaue1eeH+Xaqt22WzkM0M3GyoPx9fmi+r0Kkq2e0OsMdbd77FA57nCjwiLXN+tjh+SXl9/0WmcC0FGQdNVuTQUjI3v+iNx96oK/iYD2uM0tEtGwHAU1cQ+E0W122wC0IDF0rGkyj9ThTGqq5kbZfElcA0dj3QQNf1nqTGbiBm59gpGev6bfw3ivMUudkby5B2v0Ws9oKkiYGxhrRTQKATOCqK/hgqRsQHZEGqVrUDMaApAkGp6QM7dA2PzKUBG1qgkibVI3igkzYIZHKw1UyDyqL1bnKpvW2VWVVnqzKqzkAKRiFSMCC1DtSvQv4VCNWY3Us1Y1YnhWWEFZcUvCuxye6w0tWnJoKJr7KNx8qCjmO8pXEdfkuQhdlnOphXCdZfqyCt8s1m6k4cgKQC3qJmG1dwmapmqlGFo4AqUFaiV0mHENI2WgIfKqmEQQFptqlzrrFUwJCGlaIQ0FDEQjQPi2VhM5DGfJEq7o91oSBQOCCsGKQBFpT0ogSFC9TlQPVRERujYKQ2nDvZBOKpJR6/ZJDWLE3ZShqhhKnBWqmi0p6SbZ7KQM2UNR0n0qTRafRSGow1PpRcJ0AaU4aiRAIBDUQaiATgIGDUYCSdA4RhALT9kEOQNisjIaNS1J3UCsyV4LlG5zqzhMoKx1CBz8YSxbTRHW0/6KviO3C1o92q6XnFMsjzYYpHU3WwuDvQqrJgyRjV4Wtv8AUzcLSjx9DPCZQ0utt8UeQqLmzYzmRtJY8Nkcw/8AlP8AYH81nNSdYpiOzuK9irOLpv6QCFYj6nqjy2zRRySRRiSOx9QoKeN2DJLIZWxwsj0t1aiCXEWQFPGt+anlaGs+nUT2CpaQSC1ug1uF0cvSsVrHSvbI8NF1q7KoZOmNwBkMiBkdGXsic7c0p4084yxp4cAposYy/wCFE53vSvS5+Li5TYvloxcHiaq71YCimzp3QshlYI78MuJNWHE3dcDZXwPyJMXppd5nvAbfDTas5kTIcQtY2hYVyAfyRXH2r9As3r+WzFx23u48D1TMZ8tvtyuaS/JcBZcXUuj6DjNxoa/G7dxWF0+vmvHmFm7XT4oDZLb9Ltwt/py33jXj+lJzUouEZWW0QapWhCpGIHpKkdJqRA0jATUiARRXsoZHKQhQSqxKrym1VkU8h3VeQrbKtIoHKaQqByikFJHyowpWILDApQo2cKUBATXUrMUtEKohM2k8rGNNiKW1O5/lWJFmAEbqy7LBbysqDqUlRuXCZ79eQ5dR1TLHhndclM7VI4+66csVAU7QmPKJi0JowtHCHmWexaeC3utM1uYjy2losm2WZANlZBpYrcuL3iCkJkHqquopWe6mLqz4vumMvuq5KElMTUrn33UZKjKQUXRpFIIwFFRFQvCtlgKjdDaqYqUkArPgJ2wJpivSSueD7JJpjloCrjAq+K0ULV4NAC1WBMAI4UoaFG00j1tHe1FEQoyl4gQue31QIjdOGhAHWpGlZtWDDAjEaZqlaud6rUgRGiEakCMBY861iIR+yIRKdoCPSEnaYreGAopaAV0t2VeZgNrctTGLlyUCsxxLnLZyYAb2VeLE810tuvFhYbHGtlsQtoC1HjwgAbK62PZZtXrEZppBVSSWTFJ8SFssR8rT6AmirkraCCJ5ljdG3SXjs7uFeLrhUWX0zEna2ON4gyJBbN+wFEfalFk9HlEErsZzJi8ssafNYq6N7J44IM2WGZuVJDlxt8ge8OrdW24E2uWB7XmGSQyCRkuirG4I+66I0w220RVjdc5N8NOMTvCnBk10N6DWeius6fmRdKgbGXfNRSBxDpDRAP8AlST+n9Qecgfy2smla97WPO4rdoNbIIndHxJGuflZXiH6jpIAAApNgT4JyBDBFK97wPPKbto4KsHo5fP475GwuDdEccewaN9rPN2j6bg40UTHxg64rY42aJHP7oLlLmuowHO6tJJKP5MI0tHqVrZ+dQMUJ37uCpMFxvJ3NFc717yOk59awWNuJ5qrOxW/00nw2Am9I5VDFxvFwyLaCT3V/p7XR+V3IXSvNxZa24uFIVHF9KkWXYPdSMUakYURKEqTAp0U4CMNQhSNQM5uyrStV13CqTcKxKzpdiq0iszcqq9bZVnqIqV6iKKQUrFGApWBQWGKYKFikBQE7hZ2W8ttXnnylZec/YoM6XPfG/lGzqji3lZuRu8oAKTBcyct0oq1ScFLG3U5SOioKikQjYEUjKRRBIJY2WQtfCjoBUIBbgtjFbQC0yuxNoKRM0bIlho4TpgnQMmKdMVFCUgkkoCCkaFEEbSVFidrQj0hQNeQpBIo3BFoSDQmMgTeIEXYk0hJR+KkomuWx+FZ1UNlWggkH1bKctIC7VxhOeUgSgN2iCy1hzqPdNpKMJwqmBGoIg4hOnq1FE15UrZSoQEYCzeYJxKjbKqpKDxCFn8cXWk2VH4yzBOU/jn1U8F1omYKJ8lqp447q1jRuyLLeB3WpziaiLNR3UjIgpJYnRCzuPZRtlCzWpViNgCm2AVQ5LGUHEC+LRmUAbuCy1p53bFZet7JtbDR7KzPOX7MH5lV9NblNwnKaR2PkY4ie0Qva8Pa8NB391ex35L8iOSF8ZiERa6PxQbN7Ee6zCFC/HfIdMTi154IWp2XiNL5bqRxImSPlJBdrY0Xq32818Ky2LOEzJn+HEBjlmjXbWuvYlYx6d1Mx+TJpw7eqz2slmNZEz3+rb2W/OMeLYjjxY3tdlZfjTNNmOB5fqPqf/eysPyD4Bjhj8KMkmrsn81TxImRN0saGj0CtuotXPrvXTnjFPSrePHqaQe4pQV51cxhusOjJyMKXEsblt+V/wDdXcD5hzg2ZrfYhaGRp8F4duKK57510cFXVcLtx1vp5e/ikux1bInMbZViOON7R5qK5rpXVZciVsLnWFvstLcWRb+SDvpkCduA4mg9pP3VGaRrneG2XTI0cWkMad2MMmCUsyG82dnfdJdKvnDka7TYv0tOMWT2UGEJ3YzsqdwdIR+E7D7IMfqLPE8O6cexS3Ce1/5Jxb5DbvROMKcfhTwykODgrxyK2pJTGY9pbYIoqpPwtLMALg8d1nTcFagzJ/qVV6tZH1Ko9bYQPQUjchUCAUjUARhUTNKO1E0orQPI7yrHzn8rTmPlWNnO5RWXIbekgc7zJw5UW8RluVx8OyjwWcLQezyqEYeU3SooirGds4qm0pBo458wW1jHYLn8Zx1hb2JwFaz+2g07J0I4T2stCTpkkDoSnTKKSSSSgSfhJJAtRCEvKRQnlAWtybUUyZAWopIUkEDoQonxq1JKxvLlXfKDwFoV3MpMApChpRSATp0iECpIIU1lDEqdQ6in1lDBlAUtVpIYYNT6UQCMC0DQwGR9HYDkrWiy8aBgjYCAO9Kk8fLY/mFOf+wVGTI2On9Vn7o3nOZK22m2lRjp4O4cQPRY2J1PwZCJrcz2WhJ8Q47G+SN7j9k8TVDqQGF1KLW7WCLAPZXGMDowRve9rn8zKkz8x08gqtmj0C1elZWtnhPO44We5ca4vtbMYCjc3gKw6gFERa5OwCzulG/wpGv5pSkbKE9wUBH4gHzT8fwS0gbEu5WYwHxC49zazc+x1CZ7T9JC18S8jGZLVEjddLM9ufPuruPuFIdnEKLGBDqtW3R72uddIrEHUrePsq79nbqWJ4buTsjRdTl8PFfXJ2C5mccNWt1DI8eXY+Rv7rOaA+bfhd/j5yPP31tWOhxn+IMoLsIwsToMUfzxsgHTQXRSNbFG6RxoAWnU9syuK6vLI3q072OI81bLd6HmPyOlzMkdbuLJWNmQ+PI+QfiNocdsny2RjtDhrAI0rXizrrek5LYcZuDNXjaCSBwoGyY7pNmAEHlUOjQZOPm/9bkDwY6Y69ykTT3b1us+Orrp8Nokb5TauSQkRg9wsDomS7Gy9Mp/lvFX6FdQKI9Qpk+lus7IH/V79FlTO2W5mBjseRrK1DsudmdytSYipObKqvU0rt1A8rbKJyBE5AUDgowoxyjCgkCK0AToAnPlWJmu5WxkcLEze6qs5x8xRRi3BRn6lPjNt6DYwWbBXpRTVBhN2CtTjyFQjn8/6iqLVdz/AKiqQVgu4QtwW/ijyhYuA3cLexxsFaiz2TgEoVJGsqJsRKRjIU7eExRUGkptJU1boqWdXFailSs6AeyfwU1cVkqtWPBRCJTTxqsIyUjErrY05j2TWvFnOaQhpXJYlWLCFWLMBSSLSfRJEZHiE9k4d6qyMdL5f2WfOLlV7TjdWPl0vAKnnDKiopiCphEUQiKecXFaiE1FW/AtEIPZPMUtBS0lXjEEDmBPJVTSU4HblWmY0sp8jDXqeFr9KxsQOc2mumbyT/otSprLh6dPIzWW6G+pV2CGGEgRtE763IcNluOY0sLXCwRVLjeoQSYGa5jC4NJ1MI9FZ7ZtaGM92JkyQ57ahmdcRebr2tB1HAw3TthY7wpZBbP6SosfqzJWfL58Yez+ohPJBJPL4eTkacVg1wysHFepV+kYmRC+CUxyNpzTRUemlszCCfObDJktnjkFMkH1NPv7LPzsR+HO6KTeuD6hUUntANhPG4scHNNEI6TGPewqNbDzmTUyUhr/APNXXADjdc1391Yhzp4hQdY9CuV+P+nWfJ/bcpUM7IjxW65DRPA9U0fVm8SRn7hZvV3nOmj8I+QDvtuszi77avcz0ow68qd4a0ukl/bddHjY/wAtisivVp7rPwYocNwIfqceXLVdlYxZfiC062+oc5PZ4dnK43dZnzkLd2m0DupPdtGNPus+FrXnIv5Ra3cmlnTZJeNLOPVRPfJI63uJJ9UbI9ha68/Hn25dfJb9IwxztuykZBY44Vhvk49EbS305XVzDCzQ4O3B9lcbNLkDQ+Rxa31Krigoo5/AyXjSXax5R7rHeybGuJLfa0GMdrYx1uZyE+Joilk17AsPCpPdPjznJeGtaRRZ3KvYGTGZo8l7f5YNSD2WOevXtrrn7wXTYnxZOLJPJrid/hnnnsjyCIuoaOxcVbhiwoera2PBxq1s32B9FndTlD8kzDjXY+y1ZsuMc/c1d0kOsEhXMfNzcYgMlHhn8LhdKk1wcBvY7FTA2zT37LyfH149e3s+Tny5XRkPfIXud5nc0qmW0tN9iijeCa7hSTNbJE4dwLXvseGMiR26hcVJLsVA4qBihTpIF3RBCiCKMJ0Ke0Ec4sLHzGXa2ZNws/IYDaDEMe6tYkW4U/ggu4VrHhA7KouYraAUmT9KeFtBFMLCyrns1pJKpMjJcFs5MFqOHE3sqoPBhLQFsQimqtBDppXGiggJEw0gStQW2vFcpnSAKtacFFWGm1M1tqo1TscQs1vlaawIwwKBr1J4iy6QRaE1BCZEBlUNicAIqVYSqRsiEonstQPjVkOBTOAKGKegeiSsaQkqmM8R2iEaQciteYAYwloCNKwpQGgJeGERNIdansPpASIAQGRRvlC3OamjeQtPpGNDJC6SRgc66FrBfMtHo+dpD4XGr3C7c84xas9ZnaxnhtOlrdzSwced+PkMymkk3uPZbk8EWW5wkaTfoVldSxPlZmtZZaRY9luZvtHTxzNyIGyRm2uFqpm4LM2Itfs4cH0Kxem9VOA8Rygugcd/Vvuukgmglj8SORrmne7V+hxE8LoJ3Rv5aaKnw835fVFK3Xjv2cw/6KX4izYfnXOgDXlgAJvYlZbeoROkDC0kHk0l6q88yx0WJjxY8LmQQvnheCWPaBbQeyogGbp2TBmamz4hthdyWnhQ4XUJ8N7xC4ObfDuEOdlzZz9UtBv9LB/n6qxn6UyKI90qF8pyPvaIt4WxE4AoDGasKYsHqnH01SCuWbWia21KWlDpAUAgUnAB34Ugb72pA2kw1AC0G+T6BG3UT5GAH1Kv4XTsjOcfBbsOSeFek+HMuLTI0tkDTZaFrE1b6X0CMY7Zsppe524HYLQk+HsXJiJhIid2IKlycxrceFpOkFvH+ixOn9Smk6iA1x0h1AeyqM7Jx3Y8zopNpGGihjaSdv37K/114k6rIWHYUDXqqWG6sh7H9xsufyW8zY38cnVypPDNXz9lFPD4jdtnDgqUZeOZCwSCwjaGytEkbrB9Fy4+XfXTr38ee+VCw5of4jnZA2LDuD+SfHypPmxDIWRt40eqmlj8J4mZ9Tdj9lXzItEdmOMF2+smyU65y5SdbNaTYGM3Y0EKPJbcZUOBlHSGO4G1na1bmbbSRwVrjv341O+Z/lB4T9WJGTzVK0DRVDpbtULo+7HK+4bbfmvH3M6evi7ykaC2XUOCiik1Tn0pV2PkMscTN9RI3RsDo53NcKI5Xt+K7x7eL5ZnSlmN0TOHuqxWj1Nm7X+oWaVtzMmSSHKKcIkydEOmtNaYlA0jqaqM0gU076tZk8u5UVZjcC5XoQFkYzyStaA2AguNSduEIOydxpqCpNVoWOAUeVJpWeMun0SiugieKUwNrIx8oOrdaEUloidJNdpIh0QKFOEUYKMSAKJJRpP4yXjFQIlDUnjFCZECZDUolUjZgqySYSr7ZvdH4ljlZuojhGJSFMa8lzWUlV8ZJMPJGCi1qEPQmSl5oqwXoTJSrGZRumWpxqasumUZnVV0l902oldZ8bN6TulJULnkpt0qW5zIzpWiYS1wINEcIQnWkbOBnxuJbO5rHAXZ2BVXqU7cjILo3aowKBHCy5d7CnikuJoGwAqlx+aZPTv8Pvr2jnbsD3VcEujoEj7GlZkILDZ91BEx3j6atnKvxdfx9ny8fyUs6N8bGANGmu3NpsfHkc0PcymMN2ClmyMyMgCIu1DYg7K0yA48Jb4moS/hTfRnsoD5ASed1MxhcCe3qo42bAN3tTZLhBj1e/C3314zJ9s8c+Xu/RnRaY7BsWgBrYD9UseZr8UtBJPG6Rb+afHbftPkkn0EituU7SBzsiIv7IXDfc/kujmdwaeBaJrBxQSaabupWkEA9kETmUURaSEZaCExBqt6Qdr0xkWJ0eFwaC5wv80I6w3GmEb2Ahx7dli4fUPE6eMWSTw3sPkf2+xQ6A6YSTysDRyQbtaRd+I5WxTsGhr4pm2W8b+oWPBkR49ux4tLz3JshSdTyvncnVVMYNLB7KoB+XuoCHneXONk8n1QyRlzQWGnDcFEPbdTticRdbLPVn7akv6ZrMZshc+tRbv4I9fX7K1iTRictLgJAKIB8v2CJ8Ra7WwFrxwVFlXNhjwogHtdcgA3+4Xn74x6OO/TQkj1MNbjuFViEbZQzIYCR9Dnf5J8CZ7Yw2WZr39qO6lyo2TNrbX2Cnl5fx6XM/lyyZCyTLJZI5rASTfb7LSxMmPIa6Bl23hx4KrOax7SCweOO47hR4QfiyFrAHHkj1WsZ/8Aq9jHwc1ra/xAQVqOb5eVRxpYcoiZg3bsCVdDrYV5/kvl07/HPGIHu/m0HUQR+S0smGEw+OyRxk+lwKwA4ukI5L3aj9uy0fEf5GF1jle74548yPF8l8utT5bA/EruAsMrfcQWi+OFiZUfhTub2tarKFOEydRTpWmTWgK0LjsmJQSO2UFTIes2Q25XMkndUHHdBaxgLC1YOFj47vMtWB2wQXQUzz5UAKGR3lQZuc7lZDz51p5hu1lvHmQWcaUtPK2MXIsDdc+0kK3BOWoOljlBUoKysWbVS0YzYQSpwmToHCdME6iknQpIHKZIplAk6ZJUJJJMgdJJJBR8cUgfNfdUg8p9RKxOYqcyptRKiBRArfpMSAqRqiBRtNqpiS0t04RIgQEVJAIidLST2QVpjuE0DgHFle4SkGpRsdpeHHtyp3zvON8dZ0ncQDxt7qMl0WLI4EA8A2jkG4N7cqtPMxrWwvaXB5OwC8nO7j195ms9wilpzS7xSaLSOVpyMbEYIwC3yE1ap4kLX5bWtc5m/Ybq24uyepu0/S0aV33+Thn8UsIcI3PAsj6fdUpp/HkZ5QJG7FhN/mtLIkjxIm2CWnbZUceK3vkBa5rD5XVubWZ15XWrz4zEsLAwAAbN/wA1IBe6Qpo/yUoY6r4td5nM9uHvq+gxRPmlDI2FzndgtB/w/nmPV4QNdr3Wj8IxxNlyZpB54xQvsFqT9WETtZY0tutK3LGa4d8bonFj2kOB3BQs5XT/ABFjNy8vEfix3JO3cD/NCz4UkEdvmp/oG2ExNYLd+f2T0aCs5uDNg5HgzbbWCOCoCARsd0Uw2rhPZNVVhOyGaTdkTnD2Foa0uotojsUD2bSI9dykLvsELt+SgRfpo71asZMz/lw7HkYHO+klQCtJ3UE0DzRYHHSbFLl8nHl7dOO/H0fDzZXTmDI8zjw4K8WPieJGfUO3ZwWdGwSMoFsT+S4cqXFzPl5HQzSl8dW1zgsb+mpP2mkZet0TLLzZH4mH1HsiwnwumuQ/zgKBvY+tKaJ0WWBJjOp7dgVWkwnZk4YyR0UkZ8zDwPcLnbMdJurMmPHLI5zDR429UMGJJHLqe9pb3rkpY+JNhy017pY3bO1ct91dPl53XO92fVdZzL7sM1jY2hrWgD2SdI0RPPYDdNK4tF8qrkPJxCG7aiAs8zeo1165DhjUTIbrsrsPnks8KtF5Ig0cKxBtZX0o+cuE+QKh1Nl6ZO/BV0HyBR5keuB1fdBjJJJLKnTJWmKgRKjfwiJQOQUp23apPZutKRtqu9loIYBRWlBwFUjZSuxCgEE4QyHZEEL+EGbkttUnR7rUlbagEVlBS8H2RMhN8LQbBfZTR4w1DZA+DA6gtWOAgIsPHAA2Wi2Hy8LOtznYzi0hJX3wKF+OVdTxxWTo3ROCAghEJJMnQJMir2TUfRAyZFpPolod6IBtIJFtJkDpJJIMGinAPohBCIOTF0Y+yfZIOSLgounClb7KEOU7CFUo2owEwIRAWqwVqKd+7Wdzup9ICpl2qUn0Vgd/1USoXU11kbHY2jkNkodnjnsqDgkA/lO3r6SqmZE8vY5hpzTsVJqra6cEpHGRm5v3XDrjLsejjuWeNSRyTMZIZmAHhpB5tSxGPDYXP+p25rmkMJE0bHEXpP7hD1BrTE19U4Gg4Lju+nXM9hypoZsgNkFRkU1wO1qYRCICNp3+okbKliNYx75Xu1MaPyJ9FpYUbJCZMg03k1+wXXmZXK3YFotrnOHlbvSqvzHuc6RouIEDTW4U2ZL4r2xwECO96NkKXo2MJcsM+t3Y1wEt33Uk8fUaOHJlYRblsic7Heyn3wQiORhucX6piLvRX+q6UQN+UdEQKLCP2XEig3SV249THLv3db/R875rqksr26fDiqNg7AIcr4jka8eG4gn9lhxTSY0olidpe3hS/MY75fFfinXd0H7WtsNn4hyGy9OxJXCpHm6/LdYkemSRrTtqKbMypMyVr5RQaKa0cNCBjqKDq8/qeD0PGjZoDn6bDR3VDqPgdYxsfMwoqkedLmj/AFWZ1AxdRijGS13ixjS2Rh5HutXoE8WNiStjZtANQadyfUqopTdGzGRmQxhwAs6TZCzwKP8AddPh9afkZrYg3+W7Yrn80MGbMGfTrNKLENbLqOgxRnp4e1oLiaJIXLuvSSun+EZmS48sBItrrA9lmtRmfFHTGRFuTEwNJNOrgrAMkBkZcVhjdmnsfRek9RwBmYckNbkbfdef5mE+CZzJWaXArOa1LiITvxanEJYxxrfYfmruN1GZ8jWPxvOT9TdxXrauvwXz9FEsTfEJZRB9VT6dgSYoaXSu43Z2C83eSXXo422eK+XA7n1Wl0/psU8JnyXlsfAF0stwrlLPkkyei/KRy+HIx2oWaDh6LPwzm9e2/ltnP8Wj1HpghcwQO1sk4vss3qfTH4rYyXhzSbNdlY6bkOiw8XHnk1ujsl3+ipZufLkyuY8hrAfK3v8Acr1cfHxtsebrvvMoG1pA7qxFs2lAzkKdhFil1ckz3UxE12qMfZA8WOeyUb2jbsgyJ26JXD3Qq31KMNmDm8OCprNCSSTKKYoHIiVGUEb1ERakegqygdjd1ZYNlCwKwxAYBSdG48BSMUrAprU51ROO89kTMN57LSY0FTsYFPJvwZ8eG5TNxCtJjApRGFPI8EONFpAV5jVGxoCnast8zDGNRPZSsKN6LVORqgdGrr2gqIxprnYrNj9lKIB6KdkSmbGFdWcqngJeArugKNwpNXxiqYgOyieFYkcAqkkrUjNxFIo0Tn6uEK05ntJMkqOcD/VEHhQgpWqicPHqlr91BadBMH0pmSqmiBKDRbIFI2RZzXH1RtkIRF90lMcb7KtDZsoC8uYbPdSMBDABuTwAtQM87337KLUWOIPDu60/kGOxn65NE7Wl4jPoFmbOaQeQgUsdgOad1Dd2fyIUsbwLY4oJYq3bVoqxgNcInvO7dVBWXMD26Xi2nkFVMDIpskDjX4m3691daQe+68fyzx69PZ8V3lTMTHPIaNMMZ490MuZHOzwWOLW+redlZkbrDox5QVVZhPilhER1Pqg0DkrU6l9Mdc2e0kccAaHj6SNwTut/4UxQcmWbRpaBQHoqeV0sYPTscSV4r32aXT9FxPlsFm1Of5iusnpxvS1mSCHDmk/pYSP0XDQglvmNrsOuUOj5Nn8K5KNpIFbn2W+WKEsrc8Jhwuj6V0YSxDIyWkj8LD/qoev4TMfRLHGGB21D1V1GFYPH6KMjlSj6jYTPYbu6Wg0T6Ok8qzjzSQy64naT78FVXA7O7+yON4P1c+yC7889l+FHHG52xc0b/wD4VqLocssYkdIAXCwFk25psC+67Ppb2ZWFFIwjiiPQqWkchkwyY8hjlbpcEOLly4WQ2aF2lzTv6ELt8zpsOdHokbuOHDkLA6v8OnEgM+O5z2N+pp5Hupuq63DyG5eJFO3h7bVHrfSmdQxy5gAnYLafX2WP8K9SMTzhSu8rv8M+h9F1iz9H25z4SOvDyceUbsfRB7KHqmIcbIOnZp3C0ceL5T4jnaBTMmPWPSxyrvUcQZWM4fiG4WPk58o6fH141yLwh7EFEXaeNx6oXPrbn3Xh+nu+4iy3iLEe/wBAszE3FlWOsSFuK1g21upV8b6Rtsvb/wCeenj+e+2jCCe9qww0apVobrmgrTG2L4XocBk2Tsg1CuKTOkDT6oXODhqFBAslvi4xIG7VmrWgOq23YOyzJmGOVzT2KlEZ4QlEhKyoSUBRFCgiIJTVSmpAQgTVI11KJG1EWGvAUrZgO6qoTsmNa0WZDfVWI8hp7rEBKmjcQeVMXzreZOFM2ULFjkd6qcSO9VPFfNqiUKZklrGE7grmPNqpSxqda0wbCYttDE61IsuiPQhLFKXAKF8lJgcCkQIVZ03uh8b3TE2LlqN+6hEyISAphqKSMuVWTHV4uBQFVm86zjG4IDsr7gFBI1p7LWsXlVSUnhhJNTHKfZOEk60yVJ6TgJ0DAIuEkyAgitACiHCCUbtHdWGPcwte3losKJg8rSOaRatJuqWkTT5bnOZI/S6YxaHvHuqN06/1Ur62rZR0QCECkYTuB9kOq/LuCjaSRRQPaTsioHu0SNLhVG7C1oHNrY7HdZMmwp26v4TtUDT6bLz/ADT1rv8ADfeLdDf23W/8P4zJMVuW9vmfen2Cy+n4zcuVzH/TpJ2XUYcQgxIowK0tCx8fP7a+Xr9Rh9ac7J63iYg4ABP5/wD6XUsaGsDRsBsucniJ+LsZx4dHY/JdGTsu9edifFuSIumth7yv/YKv8JYQnvKkFtZ5W33Kh+K2PyupYWM3lzTX3JXUdPxmYWHFjx7Bg/U91f0iyGgcbLmPizMb4kWIN3t89rpZHtZGXuNACyvPOqZLs3qMmSdgTQ9gOE5KjBLipXX4e43VcSe/5KZjtTbW0R7jZyVm+1pngl19/VMTxaoJz7FXujxOpZHT5muheQywXN7FQu5u6UZFqD1DByos3EjniNteL+x9FM8AtIIsHYhcH8NdXdgZggebglNEeh9V3D5Rpu9vZc76acN1rp0nS88PiLhE86oyOx9F1nQ+p/xDCD37SM8rvf3Sz4Yc3HdDM22nfbkH1CqdPw2YEZjjLnWbLj3TRo5jTJJDLCAZInWL7g8hXeQqUZvdW2uFJo4gY0kGRkh4PhundXtuglYQF1+Rgwzl4dw/f7H1XOZ2JJjuMco+zvULzfLx72PV8XfrK5vrMmqSCOwKslNjECjRd+yi6idfUTW+gAKaAHuKXp+KZzHn+S700Y5CPQD0CtNO1qvjQSyUGxuPvS2MTpGRJvJ5R7rq5sue9Fjc+yhY9gjOtwG3crXzelOgjf5jwVzDcZjCbtx9XG1LRoQZjGe+/YKLMlZNNrYKUHCYlQOShKSSigTUjpCUDFA5OUJRDAKRoQI28IJK2UbkRQlFMjjTAI2oieMqYFQs2UoCAlNjvp1KFOw6XWlWfbZik2UrpdlmMnoJn5PosY7efpcknA7qrJk+iqvkc48oRurjF61K6VxPKbW71QJWqyk8VwTidyitMmGrAySiGUqiElMXau+O0oS4HuqiV0ph5LFpKCz6pJhrmd0YTUkFpkaRKHUmu0BakibQhGECHCJCiaNTgPUoLY2a3bsgkNkegU2mtlDLX01uVpDPtzRR3HZCCSOE7To2KB/kfsdigdwc2il5uRwi1W3hRatLvZFBJvypsE1G5voVE/fcClb6Dhuy+oGPhoGp32XPubMb4uXXQdMki6dhPy8twYwja+66ONwfCx7eHNBCx+o9Ix+pY0ePKXMEe7HMO4WtGBFCyNpJDGht/ZZkyYddbdOI2GVsjmAvbsD3ClLlDq90i5GVDJxXzfEGFkabjjY6z6HstoSBVA6ii1qqq/EOWYumuaDTpTpC47Y7Wuh+Jzqx4D6OP+S5/wCr2IW+fpmo3Nqj2UsROmqQF1EtrnhW4cLIey/BfX2WkVZNiCULQXcAn7K5hNx/nmR5TfLdEH1911DYmNbTI2Nb6AKW4ri3GhuUO4Ppa6fqfR48iIyY7QyUfhHBXLkODi08g0QkuhrI3byN7XeYGWZ8GGTu5gXCDZp9V1XQyT0uLf1WeiNcusbndCDR5WJ1Lr8GA98WiSSVgsho2A9yoYeuzfJfM5EIb4m0EbTbnrOK6RryHbFWGS+9rmMXrpLpI86A48jGa6JsFqZ3WepaRkQ9PvFq7LvMR6gJg6vxLpVOuta/pb5g2zD5tv3UONmxz0Gup1Alp5FqbIlZNgZEYcHHQQQOyZ+jccxgdJxciQ5E+ol51AWuhxenYrK0QM+5CoYDQ1jdlswkn2XaTD79p44mN4ACsNArhRsI7KYe6zRTz4w6F/8Awlefy7SOHoV6Hmn/AKtJ7NK85kNyO+5RDJqtOE6gFOAnpMUCKjcjJUZ3QDSZHSEhECFIAgCkBQMU1IikAgdoUgCBqMFBKxShQtKlBQESkEyQRRWmSSQJOEyVoHKZJMoHTEpJIEhKdMUCStNaSB0kkkHOakNlAntUGkU3ZJATVICCFEEYOyB1LjN1S81W6iG6s4rRpcfXZEG8SAgtIKQa9luJGo+vZTAtaN0Jp97D9FoQvBPoUzWk2HNH3tG9gHmbx3CjB1XtSATraaN/knI1Aev2Tk+gCCi7uP1RQPDgKI39lq/CUujq7mO/HGQPy3WU8VyUfTJ/l+rY0l0A8A/nss0j0O6TmSh6KpmzyQ4z5IITM8cMB5XPubnZvU4YepzOgjlaXMjidQsdiVhXUmQDckb97UGbnw4UHizONE01oFlx9AFgDDZm9Yfh65GY2JGA1ocRZPe1BozZcv5ZhGRL0+XWwPNa2Ebb+oQbmP1yGSYRTRTYznC2+K2tSuRZsE2H81G/VDpLr42CxH9Qzopoj1LBibA92kPa7VoJ9VV6e3qp6fPjwDH8CN8jKfd88Jg0OsZced0WDKhvQ6QEWN+4WI14NHkhTwuP+x0Q5LJiD7blUsM+Jlwx9nPAW4jq+ldPbFE2eZodK4W0H8KtSOLXF7jQG9k7UpyQBXAG32XLdV6i7KmdFGagaa2/EVJtp9Is+dmRkyvYPK47Ed/da3ROq6qxch3mH0uJ59lzw2HCYHuNjzstYjvybXJ9exvl88ygVHNvfYHutHofUzkRmCZ1ytGxPcLQyY454zHKwPYexWJ6rX24t5Oldh0SAwdHi8TZ1F1KrH03DifqbFZHGs2AtASEikt0xjdW6lgSdOyAyVhkeCzT+IlZnTh4PVMOPOPhiLHtgdxavZUuBBlS5EOC2V8R/mSChR/Pujyszp+a0HIxnSwjmQttrT6IirI7H6l1eV8sgZj6PBY7s5x5pXjNmdJfjxySNnxnEM3FOb/dVjP03K6W2PIDY9y5rYm7t32ISjg6cXBsudNkueymC7IB77KiHE6tJjZGXmuxJXxzP2kA2obLc6M146TLPKbfkXIb9+Esnpon6W3Dgd4bKA/IK7OBDgOaBQDQ0BBXxCaC1IrcNysvF4C0YSaXRV5lNFKdrtWxVWN3FglWm/Ttyp0KXVXaMKd1/hXnpNkld/1s106f10rz8qM/srRBCAjAUUkJRISgZMQirZKtkAFASjIQFEJOEgEQCB0yXCZAQRBCEYQG1StUTQpWoDToU9opykmThA6ZIlNagJMUkxQJMkkgSEokxQMlaYpNQEknSQcsdkrSTqhwnTWnQGKSTDdOgIKVszmtDQRX2UAIT2gJ0uRq1BzT7EIDm5Ed3CPyRApygvYUc2ZE14aN1bHRsjkABXfh+MHFY6uVviMBq3IOWHQMmSqLQiPwvkAWZGX6UuqAaRtaWot5Pl90wcefh3JvzPaFXl6DNCQ/xRYN7LtJNJ+k2Vn5kbtJukwOMmU9NbLA0SSho8pNWe6yM7P+bycJsWPMJ4pgSCw+Ud91Y6ZMYp3473bONt+61HkNaXVZAulyvpVLNw8huX8909zPGLdD2P8ApeO35qHEwJjLlS5WQ2PLyWj/AAjWkD09Vmu65mzF0cTQ0vFjQCXR77/mjLM2XMxsnHlkfp/lOe+KnUd7ruFBdyundSzQ3Hy8uIYwIJLG051eq1MLHjxfGEby4SP1kXwa3XOPw+pzNdC58oJDvEkdJ5XHltLRwRi9Mxm+JIyOV4HiFz7JKCfH6VDBgZGG6QujmeXgkUW3wqfS+hvx85s+RLG9sZtoZ3P+i0/ED2hzTYO4I7pxII2lziA0CyUlVF1bqDYGGBpuSQV9h6qt0ePCxMSTOy6LWuoWLpYU+UcnMklcbBO327KY5NYr8eRuuGSjQNEH1C68+mK3cuXA6x0+WfEbofEOaoj2VfC+G5p4fEfKGEiw2rWZj5ny+MYcdpa151Pc7l1dlc6j1POfNC7Ae7wHMH0dnd7W/VRVycbI6bmt1UHsNhw4K6TDzY82APYRfDm+hWJ1vKbO6FuoGRjPORxayI8mXFmEuPIWu7jsVz7jUdseUL5WxRue80GiyVl4PXsfIaGzjwZO9/Sp+oxyZWGWY9OD6Fg9u6540jezpeTB85KxoZJvqO2r8lHi4/TcgysxpHtGk6mWQBfelLldNZk48cZ1M8LdhaeFV6fhGfDyS+R5fOS3xDyGjhVFl8ODPJHHDliOWNvhgMcLI9FdwOm4+Fr8Iburc/5LExcR7erRRS+EWYzdQcxtEk7C0WWI5+oBmM7Ljnc8ay0mg37IjqmHsqvUZCSyFp9yrPkxcXxZX7NG18lYUUr8md0z7BceB2V5ntWrjhwrZX4XE87FZ8BcOCVehlA+phK6i/E4kaQd/VJ3iwO1XraU0EzDsBSttIcNtws0ZPW5Q7pczqry0uFAtdt8UER9NdX4jS4sKMnATpISoprSKZOgSa0iUJNIESgKK0qQIBPSVJlUMUkxKTTZQSNCkbsgHCIUoJGowgajCKJJIFOgZOmT9kDEpJFJQEkhtLUgdMlaa0CTWmLk1oEU4Q2bRA0gdJK0kHMIwECNpVD1SZHykUEfCIG0iE3ZAdbJkgnQEzhEQhZspKsIOm+HTeCB6OK6EVoFrmPht/8ALlj9CCuqhp8QtdIADd7BQuPZ24Rujc12x2T+UincoKb9BuhuqOSwkHzLTlYO2wVCaM/kg5vqcnyrWyG9pBuujxMhmRCHNcCe9LD6/BrwX0NwQfsqeHlTdKbBLpvYtez1FrHUHQdRlOFiSZEMLXObRI427lYuZ1nLhy3Paf5FtLWaL1NI3NrooJ8TqeOTBIHAjzMPI+6q4/TvlcT5aR5lYLABHb0XNWFLNnsnblzF7oQ6yWuGnQfZLqmJG5rDh+G5go0DqeVsY3S248LogXPY69n77eiGafC6XH5g0OA8rGDdUWccaMdgc4nS0buFLJ6r1EzNdBCfJw53qqs3Upc4G/5cfZg/1URAA3FrU5S1BF5X78K0R5O1Wqhprvv6q00h0dLQZhIshML1E8fZM3YkWnFfcoh3kAUodNkm9kZFn7pOO+kBFHEyiON1OJZ8Y/yZnsHoDso4wdrRSA3VoLUXW82OtfhyD3FFXoPiGEeWbHc0erdwsIxu3A/dC5pDTamDpsfqPSPFklE2h8lF2sHsgb1bp+JLkZURfO9wGwFAAdrXLNFu2Vlw04Mp9aTBe/i2T1fN1SnTG36YxwFr4cbWtFGlzvQ4y+UrqocZ1DZWC5EHCiCFoYzhxI1v5KjHiPI2B/VWY8OXsVpV847XC4yijjkZe6rRwZMVEG6VyKXWKds70WKjA+LpD8rCzuSuTXSfGLiJYB2olc3agdMUkrQNSZEUxQMGkp/CcrONHqCusxrHCzesanOscto8J1ozYnoFTkhc3srLqXmxCQgKMghAqiM3adiPTacNpEE1EECcFBMDsiBUQKNpQSWlaZMgMJ0IOyVopylaZNaAiRSFJKkCtJ2ySYqBrTJEprQElaG0kBWUkySDnCKRNTkJgqJBxumJrhKz6JgQgXKRRAbJjygQT88JgN1I1AmhGmTFw7INj4dk0ZzmH8TV1+I6wWHsVwfSnmPqMLvel27CWhrx+a3yLr431sVWfC8b6qVmKZslUaKd0QJvUPzVGe97w3yiyqEskrnU4LYfC2t3qhk6A4Brt/VEY/UGOlxZohuXClz0xlbisZMXFzdqPZdTmQlmO6Rhvbdc/wBZbqyW1tbQVmqXRZ245kLm3qqiOQpp8/Px5nMZkvLQdtW6nxIMKXCZG3aevrGxBWbLqBp+7gaJKtiCl6jmy7PyX16DZVZTba7nunPNIfqeB2CyqeFlABGTVcJmegKfSS4NHmcewVELj6qTGfuQTsVdd0XO8HxPANAXVi/0WcwmOUXsb4RFoVrNBA4aeVs9HwGSsOTMyxflaeFe6lgQ5WK94YGSsFgtFX7KaOWsAXwmZuSe6CR1u0g/opIwG8gqqnYRttaUjyH7JodJeO32Wth9MgdEJswk6uGg1srJqM2GOXKcI2Ntx9EWd06bEhEklFp2JBtX3y4nTjJFE/S51EAnt91ndQ6iciAQtotBsuHdWyQZzNnXurk5rpz/AHI3VFh8yt5j66awf1PWVS9GZI6/D+q11mOJQ0arBXM/DshbKGgbnddjBKNg5i1EHE6dotpNK1HkTDYbpopmt4YrTJIH8jSVKphlzN+qKx7Jj1BgPmic0+6sMb3Y4OCaSMSDzMWfSub+LXMmgx5mcg0VzAK3Pil+ieOBuwHmpYNoyK0tSG0lFFqSBQ7pAoNDCcteKiFh4bvNS2sd2wXPp2+NK6IFVZcYHsrwOyYgFZdLIxJ8TmgqMkTmnhdI+IFVJcYHstzpz6+NhBOr8uH6BVXxOaeFrXK82ISEwRkH0TCN57KsiaUbUmwvPZStx3+iauGBCSk+WeUbcUlTYuVAAkrYxU/yvsnkeNU0lc+WA7KORoap5F5sQJrSPKYhaQ2qkrSTIEUk5Q2oHKVoU6BakkkkGBqTg3wgSBpUSb0nb7oQU4tAeyQCHV7JaggkpMTRQ69k1oDu0yTTsnrZBLjPLZ43ejgu8xX6mDdefssFdvhv/lxuHDmha5GlTR9A3R7vGl+xQwlrfqKkM4P0R6loQyYoI3fQVKYQRGrsq9IXyfW0/kqc2MHfSw36ojPypgYHtaKsbLk5co5EgL3DU3yrs8nBc4EhwvTWkrhJo3fMSMLdLg4qUW2TPY5rmOqinc4vGtxsk8qiGysOmzStNJbAL7lRQPPmSi3ktA8+bblHDuSoLANbrQ6O3T1CKWSNwj3pxbsCoemRMlzoY5PpLuD3XQZXWsXFyW4jrvZpDRsPut8xKrS9dczqPy5x3eGHaXPJr81jtxv4t1qRsG0Tn2XejU3V2t/iEzGPJYDxewWz8KQVjzTkbudpH2Cz1SNqKBkUTY2bNaKASe1rI3urbSbUoVbqcvhdOyH/AO4QuUacHE0ue4gbWaUxsVYTx+RoFpnODjQXWIlgFvV3Ny3yMZGI9mD12KowO845VyRuw2VRnvaXuLn7uPqoJSQapXnCib3Vacb91FVWHzeisdSdWLjt7kkquzd6t5UTp8jEiY0mqv8AVB0fw905oxYpHN0ykWCunggY5tO2cFVjg0RRgCgAFegka4Bsmx/qWkWI4A0cWpPDj7tpINLR5dx7J/F0/W0gLFVFJEGN1RXfsVC3qJbYlYQR3Vpzoy3UD+hWdnmAY8jgTqqgEHIdZyzm9RlkuwDTfsqICvjAJNlStwPULPlGvCswNSoha7cEeiMYI9FPJfx1i6SeyIRuPZbQw2+iMYoHZTyX8dZWNG8P4WvACE7ccA8KZrKWbddOecGCntCkVHQ5Kjc4IXupVnvNqM24lkAKrOjB7KUElK6U8mPLUTcZp7KZuK30SZJup2PWtWSAGMB2RCAeik1J7VaxGIQi8IBHaFzwAoYWhoUb3MaoZskNB3VCbKLjsVZLWeu5FmbIaFSkl1+yjLr5Ka1uTHC9aVpWkU4Gy0hEprSKEoHJTclNae6QEAkmtNagSSdJBzo3CID0TJw6lRIPcJyEGtIyWgc7bIDfdESlygEIuRymIpIHsgcexU7GEi0EbdRpa+JjgtFhZtxrnnyZpaWrp+mSmXp8VHdopZ2RhjRsFP0NxjdJC7jkK8dadcY3oHOIF712WlBINO4r7rIhkc19VsrsZs+Y7LqwtPns0waioZBO4caVYjc1opraTvdYQYs8U5DtP1Vta4XOe9nUXCVha9v1L0x8Ln78Kh1PExTjTu8JpkLdyQlHFNaHccIcmhpbxQUeHLuWP2cw1SKYl1krKqrjZU8IppNbKu47q0zaMKBaiCCx2kg2CFJJlyySGVwjMv8A4gb5lGdzfKjdyVdEkbZHvAFue8/mSu76fjDDwooRy0b/AHWD8NdOJPzkw2H+GCP3XS2ufVWC37rnviXM1BuFGd/qf/oFvjlcVnEv6hO59k6ynJVfw3VV/smFDakZDyarb7qN4dd6bXRBRO/me/stGy4dlmx/WOxVxsoa4DuiDc2732VPJj8pK0G29tAWfRWcfo0+VqMrXRRgbkjcoOYi3kql1nRsNrw+VzfNs0X6LGn6V8v1CJjHlzZHad13bMJmLjxsbyaVguFgEbNuyYw2LA/RTMqSKu4SotA5CoDGkIJjLtJ7WpXTPYdMg29UDywuGptg90du0eQh4HZylVXmDW+cstvqCsnqORE0hjKF7las80QgeXMc2hZHZcHmZxlyXyaqaTsFnr6WXK3WysPopA9hXNszSPxfurDM5y5eLr+RvhzUVtWI3PUjc8eqni15xr2E6zmZrT3UzcoHupi+Uq1aa1CMhp7ow8ORR2laVWm0ooXC1EWKaimpQ+0QZSYsU9JkxnxiERKVrKRAp9SLhtKdOCnVVFI6gs/IyHDZaT2alUlxweysY62/TLfI5x3QgK1LjEcKAjTsV0lcLLPtGQkCnKG1UPaQNJkJtAepMdwgDk4QJEAmSulA7jSEWhKV0qD1FJBaSDCTghNynr0QKk9JgjoBAwB+6fSUwdRUrSK5QR0i0pGvVEwWQgsYsWpwW7jRhoWbhs4Wmxwa0Lj1den45k1M4BwpRwxiLID/AMkTX2j5Unqt9TYuuOlWIZA5o2VSKVpYGv5U8eljtjY9F6pd9vHZlxfY8nhTa2Ri3Gz6Km15PHlCmYGt3O6oNzpJRTRQVefBdNE5mqiVbaS/6RQTSEN8rd3FEcL1L4dmiyXzQuAI3o8FZWoPjsL0TOxyInyvNnTsvPxiyRzSxuaWvrVXZw9QpRSds5WyajbW2yqyfXXCnkdQr2WVDqIVzp2G/NyWsApl24+yrQR6tzwe3crrumYgxMcWPO7cj0S+hfja2ONrGCmtFAIwVFqDGlzjTQOSijkZKwPY4OaeCFyVIDR9VhdZ6Y/xnZMDSWO3c0b0Vt6ggLyD9VKy4ORDTwQbHat0Xy2S8HRBM73DCus1E76hf2QvLxvZP5rfkmOTbg5heAcaUfdhWjidAycmQPlIgZ7/AFfot5rn13Ukbt1nyXB4PToMOPTG2z3e7clWZR/KdfoiiFi+3usDr/xEzG142IWvfVOeNw1PsUcVzeo/E+PFELjhJcT6ldtkNt4HYBcv8DYZ1PzJOZDtfouslHmJAXWMq4YR9JoqUTuaNMrdQ9Uudwlsrik5rJW/y3i/QqGpIjTmn7hFJGCNtio/GmjFXqHuoKXWD4mG+MEjxBVrzZ7XNkc1xJINLr/iPrrY5jCBczRVDgLjy4kkk2SbWaHulLHM5h239lCHIgoNGOQPbYRhUcST+YWK8EBsJCkEjxwVCDRRByGpRPICN1pY0pcAsrZaGIdgsdN8X21WHZGooz5UdrD0ipKkNp7RDEICjc5VZpw3uhbiawmBCzZM0NPKYZ7R3V8WPONT809lZrc5p7qdmUD3U8Tyi6E9AhV25ARfMNRdFJECqk2OPRWfFB7p9QcqZKyJcct4VZwIO4W4+IOVWXGBvZanTn1x/TMJTcqWaAt4UG4O+y05X0LSnTaqQ6lQRKEuSu0xQK0kyVoEkntJBiUAlZTWe5Sq7UUYrZET7KMWBwiOo1sgXJKVUnDH+icRvKaZQhWIGFyjbC8rQxISOQpa1zPazjM0gK2BaFrQGp9dLm7z0NthGHqHxEJlACHktarN91bx3Cud1jHI32KvYkuuNrr42XX47+nH5MvttROsbqdj2D1cVRheSOdlaZIGcCyurmstdI/YDSEYLI+PM5RMMj/YKVoYwXyUDPifPEQ7j0XIfFmLKx0WRB5RAfMfRdh4rjxsFVz8P5jGmY8fWKUqPO+pMZ8zG+P6Jmh4/Pso3DVJ7e6l6hHPBmRY0wGmLysIFWFBK8MBqiSsq0ejD5jq0TK8kduXXaR91zPwrHplmeedIXTNJKx0rN+IcjwOkzerxpH5o+m6MLosWpwAjjtynzcKHPi8Kdtsu6ut1zWZHh4s0sDX5rmjyuo7BQB0LPmPWiZJHFk+oeY7eoVTIkflZUwjmnfM+QiNjTtytSN3S8tsYieMSWE7E7WFP/BYZMaJuLkM+bhN62nnfuqKfUuoZ0cseNHP4RijBkd7/dXuidckkMUGc2jIDolOwcg/2dmyPmpMh9ZDnXG4HY7dwo+pRT/wOFuXEI8hkgYzT3VG7F1LGmzflYzrfVkt3A9lH1fLy8BrHYuP4ody6idP5BS9MwocHFayNgBI8x7krQYNXCyOOyJutZ3le3ILD+FrS1qp5PTs2CLVLjyAH2td5I4ja/3UUbdcgb+q1KLnRIhj4sEYFU0LTl5Kp450ygK7Kun7RENVbOQlzh9TdQ9QkdjdoHkjdh391QzntItpIPoq+RO2KF73GmtBJtG6Vr3aXt0uHouV+M+peHjsw2WHy7uP+6FKOWy8k5eZNOf+8cT+Sj5UbdgiulgGBScmhsgD0V2EBY76maVqgrMgxZnxmdjdTGGjXIV9htoKCTlJOBYSPHKBa9ldwn7BZxVvCdRr3U6+l5+29EfKpLUEB8qlJAC5PTKK0L5A0cqCXIawcrOyMwmwCrJqddyLeRmBoNFZc+S57tlC97nGyUgLC3OccL1aRc7uh3J3RFMtMHA3Uofp70owl3QTCd/9SNuQ/uVWCMOpRdWW5JCkbnDuVSLvZCQUyLOq1W5rT3UnzLSNyscBIvI7rPi1+StVxY9VpYmnsqQmeOHIxkv4NEJ40vWmkZp4KBE999lFqWowNJBaclUInlNYTWkEB6gkgSQCOm+oRjp4CvGUKN0nouO16vHlAMFg9E/ybAjL3JtbipqZA/LsCIYzEtzupGEhNPR2Y7B2UzY2tGwUeoo2vVNM8EKPcqfY8otIKCnIS0KtJI4mlpSRAqu/FtGKpNNHfdafTp2Nd4RI83CqOxyFUleGW5r6fGQQt8fbFdTDIWu0q/E81vysTEyPmYGTD7FaMEtj0K7ubQa5zjzQUzG3ybCqsk1N9FOwuftwPVBYY6yABsilk1NIPPsoTIGjQwWfVSwtrne0HP8AW+nCbAllay5GeYLhY/5sxJ4HqvWpYwGkEcrz34g6X/C84viH8ibzN9j3ClFr4ZcPmZm/7u36rowuN6Jk+D1GIk0HnSfzXYDnlc+mhDZc/wDEnUYvlZMSOjK4gOPAC1OoZzMCDxXtc4cANF7rGinxepdRbFmYOiR+7SeT91BiE/P5LHOYNDG07w27AAdygx7i8GTGlcMgv+kcV2XW5/yMWK/Bjmjxnytof/lT4GDh4MEVCLXQGuh5imjQjJ8Npfs4jf7qPIx4cnR4zA7Q7U32KTp42mnPaPYlIPDxqaQR7KAnGgq8/VY+nhrpWSPDuAxtqU2UQZW6DGl+Jmucf+pygdrK1+hTPzYzlPjMYcaa0816pStGk7Dj0WjgtbHGxtVt2W+faVM06ZQrz/OwEb7KjKNLwrDHkxEA04LYF4c07ClE/W9vCRyZI/q3CF80sgtn091RWyH+BG6SRwaALJPovNep5zuo9QlyHHyk0wejey6j4x6mIcb5Rp/mS8+zVxQ7eixRJaSQ0eqcFn9QUUkhfZFXuCnooi90XLGLluE2oxSiiPdWZmmHILNBa13mHsFkA/kVbZmyZD2tmNvaKv1Uz2q3rSL7ChtE0qofVZVnDdTyq4runZJodYSjoIpg0cqDJzQ0Gisz5o1sonP1myVicul7TyZDpDyo9XqoyfROLWnMVogRSjopt1RLynAQAlPqsoHJCYG+6cBNaIRNJWmu0QCKQKMIQE+qgiE5R8lE42hRRFBaRTIHLkgLQFE1AeyRpDaV33QMnTE+iSgVlJL9UkFBuc4c2pW9RA5a5UElMjflWl/Eo+7X/oETepwj8En6D+6y0lPGL51rjquOPwSfoP7oh1fGH4Jf0H91jJJ4w862j1jH7Ml/Qf3TDrGOPwS/oP7rGSTxiedbY61jj8Ev6D+6f+N4/wDRN+g/usNJPGHnW7/G8b/w5f0H90/8cxv/AA5f0H91gpK+J5VuO61jEHyS/oP7rJlnbI/UA5QpJJiW60emdTGE5zXhzo3dh6rTj+IsVh/wpv0H91zaS15I61vxZiNcD4M//pb/AHUv+2GGdvCyK/4W/wB1xqSeVTHas+MentG0GTf/AAt/5lK3416cB/g5d/8AA3/mXCpJ5Ux3b/jbp7gAYcr/ANLf+ZZ/WfiPpfU+nvx/Byg/lji1ux/9S5RJPIxJFMIyDRsG7XSs+J8URt1xT6gN6aK/zXLJKK6TM+JonQkY0LzIf/EAofoVn9M6lj4+Q/Ky2Sy5DuHACh+6y0kGpj52CRkPzIpZZpidwAQB27qBueDi40EmsthlLrHp2CpJILDZ4ZJ3yZTZJNbr2fVBb2N1/p2LA2KOLJDR6gf3XMpIOr/2owf/AAsi/wDhb/dVh8WSBzgcdrm3sbo1+651JMHTt+KoXOb4mNIG3vpIKvxfGPTmHeHKP/lb/wAy4lJWXB3TvjXprm14GV/6G/8AMkz426c2QOEGVXcaG/8AMuFSTyqY7eT4y6c520OVXuxv/Mo2fGOGyQkRZNHtpb/dcYknlTEvVsmTqPUJcl2wcfKD2CqNjOoaj5e9KZJTVWM1vTXwMGHHOyUfUX1R/dUPBPYqdJW3UkxAInA8hTBxArj3CdJRTh5rcb+yKJ7WyBzwSB6IEkFw5cX9L/0TfNs9HfoqiSC585H6P/RMcuM9nKokiYt/Ns9HJ/nWf0u/RU0kVc+dZ/S79EQzox+F/wCgVFJExofxCKvpf+g/ukOoRd2v/Qf3WekhjR/iEX9L/wBB/dD8/F/S/wDQKgkhi/8APx/0v/QJDPjv6X/oFQSQxojqEI/BJ+g/ul/EYv6X/oP7rOSQxpfxKKvpf+g/umPUIj+F/wCg/us5JDGh/EI/6X/oE3z8fo/9AqCSGLxzmX9L/wBAn+fj/pf+gVBJDF/56K/pf+gT/Pxdmv8A0H91npIYvfPR3w/9Ai+fir6X/oFnpIYvjOjv6X/oEXz0X9L/ANAs9JDF/wCdj9HfoElRSRX/2Q=="/>
          <p:cNvSpPr>
            <a:spLocks noChangeAspect="1" noChangeArrowheads="1"/>
          </p:cNvSpPr>
          <p:nvPr/>
        </p:nvSpPr>
        <p:spPr bwMode="auto">
          <a:xfrm>
            <a:off x="155574" y="-144463"/>
            <a:ext cx="2265507" cy="226551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Picture 4"/>
          <p:cNvPicPr>
            <a:picLocks noChangeAspect="1"/>
          </p:cNvPicPr>
          <p:nvPr/>
        </p:nvPicPr>
        <p:blipFill>
          <a:blip r:embed="rId2"/>
          <a:stretch>
            <a:fillRect/>
          </a:stretch>
        </p:blipFill>
        <p:spPr>
          <a:xfrm>
            <a:off x="820448" y="249107"/>
            <a:ext cx="9476943" cy="6449999"/>
          </a:xfrm>
          <a:prstGeom prst="rect">
            <a:avLst/>
          </a:prstGeom>
        </p:spPr>
      </p:pic>
      <p:sp>
        <p:nvSpPr>
          <p:cNvPr id="6" name="Oval 5"/>
          <p:cNvSpPr/>
          <p:nvPr/>
        </p:nvSpPr>
        <p:spPr>
          <a:xfrm>
            <a:off x="3304310" y="396012"/>
            <a:ext cx="1433945" cy="1184564"/>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4270663" y="3834245"/>
            <a:ext cx="1704109" cy="1454728"/>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574472" y="5627326"/>
            <a:ext cx="1392381" cy="1184564"/>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51074237"/>
      </p:ext>
    </p:extLst>
  </p:cSld>
  <p:clrMapOvr>
    <a:masterClrMapping/>
  </p:clrMapOvr>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TM03457515[[fn=View]]</Template>
  <TotalTime>350</TotalTime>
  <Words>193</Words>
  <Application>Microsoft Office PowerPoint</Application>
  <PresentationFormat>Widescreen</PresentationFormat>
  <Paragraphs>16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Schoolbook</vt:lpstr>
      <vt:lpstr>Wingdings 2</vt:lpstr>
      <vt:lpstr>View</vt:lpstr>
      <vt:lpstr>#semiotics</vt:lpstr>
      <vt:lpstr>Words can speak for themselves</vt:lpstr>
      <vt:lpstr>Iconic Sign</vt:lpstr>
      <vt:lpstr>Impact</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#semiotics</dc:title>
  <dc:creator>Colin Loughran</dc:creator>
  <cp:lastModifiedBy>Colin Loughran</cp:lastModifiedBy>
  <cp:revision>12</cp:revision>
  <dcterms:created xsi:type="dcterms:W3CDTF">2018-03-25T21:40:29Z</dcterms:created>
  <dcterms:modified xsi:type="dcterms:W3CDTF">2018-03-26T03:30:44Z</dcterms:modified>
</cp:coreProperties>
</file>